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9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53FCBC5-BEB7-DF4B-9E60-6DD1805EB4D3}">
          <p14:sldIdLst>
            <p14:sldId id="260"/>
          </p14:sldIdLst>
        </p14:section>
        <p14:section name="Section 1" id="{EB531BDB-7D71-184B-8291-4F8DAA91987B}">
          <p14:sldIdLst>
            <p14:sldId id="259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04"/>
  </p:normalViewPr>
  <p:slideViewPr>
    <p:cSldViewPr snapToGrid="0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F9CC5-0D2F-D921-9E6F-A0527239D9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411D9D-1A26-DC37-2608-6D396B6CD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DC2A1-7B7C-6B8D-CE85-5CE8C8D7D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E5988-3945-674C-7387-E2A9BD6D2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17C30-293C-E05F-6B7A-BBB0A7395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17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B62FA-976B-E837-E9A9-6092B0977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E262AC-3F73-2461-7FAD-B0EE333D27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21A69-FD63-DADC-7ABB-010BDFA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6D1D0-5FA6-E52E-B1D3-98020029B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647FB-10C9-5603-3BF7-FF68D835E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362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4F6374-63E3-7916-316D-CCAD9DAC9B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25B2D5-F017-24DE-BE70-09F94352E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6F1A8-1059-C5C2-21F5-8A4264DEC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AE9CE-FDA8-297A-791C-32B98D8BD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224F8-7BB6-4A38-3DF0-BA83C5C26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665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F5FF4-473D-D7D1-EDCD-350069423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B6BAC-FFEB-2E3C-F315-1333745D7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25E17-242B-4B04-6904-74B3A842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921E4-A236-9474-54F1-3EAC45D7E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F18C9-349C-6F14-7394-BEFCD4455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20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93B82-FBF9-5228-94F8-00151F1B2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42097-ABEC-9E87-E02C-EFA4A4BE2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05B79-D673-575F-E63C-2B75BC56E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6A0D8-C336-D3F5-B48B-85EDF5366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F6040-CE45-B833-1EBD-68D5C3046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00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C09EC-E979-48FA-0900-9315DC078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35E77-3CA7-2ACA-D338-32263BFB7A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0A472-BED2-9899-A4A1-63C00E7B9F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4645F-20D1-1298-8966-9B0076A04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9954DD-7940-4EDF-31BB-CA0D1BA64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4FC3F9-102F-C129-4BD3-6980340CC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30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8A0AC-0BE1-D44B-D002-30F591B22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22652-12A8-96A3-3F3B-D9109C64F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5E5145-57B9-C663-815A-505FF86967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413B00-2982-2A26-6C17-522F4559F1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CAB9E9-333D-D29E-101B-96E2291B90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AA5B56-BA1E-9B63-19BC-58666C0B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557BAD-2F19-4BCC-3FB4-911503107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63CB4-CFCB-44EA-3227-04D815FCB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460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20CD3-E42E-F937-11DC-1E1A732AA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20D7A6-396C-7384-EA4C-9D6247351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5441E-BBB4-7174-313D-10E5F6E09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EE81F8-C6A2-6563-23F5-C6BEA2810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8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09DC3D-C49F-7111-71C2-E606273B1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34ADE6-F716-BEFC-0D0A-DE9B0F5E4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E15113-B242-5520-8AFB-AC3FA6156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43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0A3BC-DFB7-9487-C414-854EA8657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75323-67AB-8B5F-971C-54B4957C6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10CDA3-10E0-3A03-FC7F-41576467E3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3693DD-0241-720E-269D-3F9023A65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2E30D-F221-E3D8-E404-596BF73C8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C4DE2-043C-6F1A-D3A3-7A95443BD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3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F7CD8-1896-42A2-FC24-737352D2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DADDEF-60AC-C931-8656-F0D52C7674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993B9-F2F3-7EA8-BB30-3D4D596488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76C32E-1F12-071B-2290-7E4EFEEE2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64A147-0BC3-3D0B-82CC-D70EF0564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041FB-1A62-E737-2351-A34C65E4A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365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0E51C1-E1C2-DF70-4488-E052C4B1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61D2B-2629-FA6B-3333-43379B9ACA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C0143-D1F7-FF7B-9C25-42F762B07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9EC0D-9C38-1542-AFCD-D56E96254889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A2ED8-BDD4-DB57-73D3-6A16264318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9B7A5-A611-FD5C-FB84-AA61931EE2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DBA27-9956-A043-B94A-824575375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89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slide" Target="slide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5.gif"/><Relationship Id="rId4" Type="http://schemas.openxmlformats.org/officeDocument/2006/relationships/slide" Target="slide2.xml"/><Relationship Id="rId9" Type="http://schemas.openxmlformats.org/officeDocument/2006/relationships/image" Target="../media/image4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msn.com/en-gb/lifestyle/style/why-you-shouldn-t-wear-glasses-to-an-interview-with-a-robot/ar-AA12MzM9?li=BBoPOO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piece of paper with a picture of a person on it&#10;&#10;Description automatically generated with low confidence">
            <a:extLst>
              <a:ext uri="{FF2B5EF4-FFF2-40B4-BE49-F238E27FC236}">
                <a16:creationId xmlns:a16="http://schemas.microsoft.com/office/drawing/2014/main" id="{A04A692E-9BFF-DF44-238D-BDE0F490A5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10688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6" name="Section Zoom 5">
                <a:extLst>
                  <a:ext uri="{FF2B5EF4-FFF2-40B4-BE49-F238E27FC236}">
                    <a16:creationId xmlns:a16="http://schemas.microsoft.com/office/drawing/2014/main" id="{35D928F3-7EFF-18A4-2F4B-29AFEF15156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3848783"/>
                  </p:ext>
                </p:extLst>
              </p:nvPr>
            </p:nvGraphicFramePr>
            <p:xfrm rot="1074578">
              <a:off x="8912559" y="3179615"/>
              <a:ext cx="2995710" cy="2307446"/>
            </p:xfrm>
            <a:graphic>
              <a:graphicData uri="http://schemas.microsoft.com/office/powerpoint/2016/sectionzoom">
                <psez:sectionZm>
                  <psez:sectionZmObj sectionId="{EB531BDB-7D71-184B-8291-4F8DAA91987B}">
                    <psez:zmPr id="{EBAD0364-BFD8-D74A-ABBA-BE350CCF9CD8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1074578">
                          <a:off x="0" y="0"/>
                          <a:ext cx="2995710" cy="2307446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6" name="Section Zoom 5">
                <a:hlinkClick r:id="rId4" action="ppaction://hlinksldjump"/>
                <a:extLst>
                  <a:ext uri="{FF2B5EF4-FFF2-40B4-BE49-F238E27FC236}">
                    <a16:creationId xmlns:a16="http://schemas.microsoft.com/office/drawing/2014/main" id="{35D928F3-7EFF-18A4-2F4B-29AFEF15156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74578">
                <a:off x="8912559" y="3179615"/>
                <a:ext cx="2995710" cy="2307446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8" name="Slide Zoom 7">
                <a:extLst>
                  <a:ext uri="{FF2B5EF4-FFF2-40B4-BE49-F238E27FC236}">
                    <a16:creationId xmlns:a16="http://schemas.microsoft.com/office/drawing/2014/main" id="{3B62C16C-9EC6-3938-DECB-1C899A58A2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08343072"/>
                  </p:ext>
                </p:extLst>
              </p:nvPr>
            </p:nvGraphicFramePr>
            <p:xfrm rot="20386332">
              <a:off x="501366" y="3212412"/>
              <a:ext cx="3048000" cy="2657771"/>
            </p:xfrm>
            <a:graphic>
              <a:graphicData uri="http://schemas.microsoft.com/office/powerpoint/2016/slidezoom">
                <pslz:sldZm>
                  <pslz:sldZmObj sldId="261" cId="2761212960">
                    <pslz:zmPr id="{BC928ECA-82E3-4044-8F56-2833C42A340D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 rot="20386332">
                          <a:off x="0" y="0"/>
                          <a:ext cx="3048000" cy="2657771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8" name="Slide Zoom 7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3B62C16C-9EC6-3938-DECB-1C899A58A2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20386332">
                <a:off x="501366" y="3212412"/>
                <a:ext cx="3048000" cy="2657771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EA9959D-1162-907B-C25C-A448590332A3}"/>
              </a:ext>
            </a:extLst>
          </p:cNvPr>
          <p:cNvSpPr txBox="1"/>
          <p:nvPr/>
        </p:nvSpPr>
        <p:spPr>
          <a:xfrm>
            <a:off x="135891" y="173515"/>
            <a:ext cx="3997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AI RECRUITMENT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BCBA70-74F8-9889-314F-69C12D6CB8E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72174" y="511982"/>
            <a:ext cx="1158178" cy="1158178"/>
          </a:xfrm>
          <a:prstGeom prst="rect">
            <a:avLst/>
          </a:prstGeom>
        </p:spPr>
      </p:pic>
      <p:pic>
        <p:nvPicPr>
          <p:cNvPr id="20" name="Picture 19" descr="A picture containing hanger, cookie cutter, light&#10;&#10;Description automatically generated">
            <a:extLst>
              <a:ext uri="{FF2B5EF4-FFF2-40B4-BE49-F238E27FC236}">
                <a16:creationId xmlns:a16="http://schemas.microsoft.com/office/drawing/2014/main" id="{A4BE73F3-4C3F-64A1-1A2C-1704266848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31946" y="1232772"/>
            <a:ext cx="1296623" cy="129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546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BDB588-6643-4BF1-1D73-993E177784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003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 tooltip="click"/>
            <a:extLst>
              <a:ext uri="{FF2B5EF4-FFF2-40B4-BE49-F238E27FC236}">
                <a16:creationId xmlns:a16="http://schemas.microsoft.com/office/drawing/2014/main" id="{4C98B28B-F536-B954-F6BF-026F9D92C2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9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212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</Words>
  <Application>Microsoft Macintosh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Lavanya Govindarajan</dc:creator>
  <cp:lastModifiedBy>Lavanya Govindarajan</cp:lastModifiedBy>
  <cp:revision>25</cp:revision>
  <dcterms:created xsi:type="dcterms:W3CDTF">2023-04-18T10:23:28Z</dcterms:created>
  <dcterms:modified xsi:type="dcterms:W3CDTF">2023-04-18T17:33:31Z</dcterms:modified>
</cp:coreProperties>
</file>

<file path=docProps/thumbnail.jpeg>
</file>